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4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8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9942E-D915-43AA-957B-F9FFA9924694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B0368-46FA-4C59-9367-93245BABF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52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B0368-46FA-4C59-9367-93245BABFD5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0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культурой и традициями крымских татар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>
                <a:solidFill>
                  <a:schemeClr val="tx1"/>
                </a:solidFill>
              </a:rPr>
              <a:t>Къурбан</a:t>
            </a:r>
            <a:r>
              <a:rPr lang="ru-RU" sz="3200" dirty="0" smtClean="0">
                <a:solidFill>
                  <a:schemeClr val="tx1"/>
                </a:solidFill>
              </a:rPr>
              <a:t>- Байрам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0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2792256"/>
            <a:ext cx="3124200" cy="241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Игры и забавы крымских татар.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380184" cy="3124200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играх детей отражался уклад жизни крымских татар. Они были хорошими наездниками, охотниками. Ловко владели оружием.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«Ловкий пастух». Надо поймать самого жирного барашка для праздника. Но для этого необходимо накинуть аркан на шею барашка. Для игры использовали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кольцеброс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кольцами. </a:t>
            </a:r>
          </a:p>
        </p:txBody>
      </p:sp>
    </p:spTree>
    <p:extLst>
      <p:ext uri="{BB962C8B-B14F-4D97-AF65-F5344CB8AC3E}">
        <p14:creationId xmlns:p14="http://schemas.microsoft.com/office/powerpoint/2010/main" val="3630890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64904"/>
            <a:ext cx="3524200" cy="260717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блюда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Знакомство с </a:t>
            </a:r>
            <a:r>
              <a:rPr lang="ru-RU" dirty="0" err="1" smtClean="0"/>
              <a:t>крымскотатарской</a:t>
            </a:r>
            <a:r>
              <a:rPr lang="ru-RU" dirty="0" smtClean="0"/>
              <a:t> кухней.</a:t>
            </a:r>
          </a:p>
          <a:p>
            <a:r>
              <a:rPr lang="ru-RU" dirty="0" smtClean="0"/>
              <a:t>Девочки рассказали о </a:t>
            </a:r>
            <a:r>
              <a:rPr lang="ru-RU" dirty="0" err="1" smtClean="0"/>
              <a:t>крымскотатарских</a:t>
            </a:r>
            <a:r>
              <a:rPr lang="ru-RU" dirty="0" smtClean="0"/>
              <a:t> блюдах , о своих любимых лакомствах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787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 – душа народа.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r="502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звучали  стихи на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крымскотатарском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языке о Родине , о Крыме. Гафарова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Эльвина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исполнила  песню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тилим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(«Родной язык»)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621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4104456" cy="346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6400800" cy="648072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Милости просим всех к столу!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04048" y="2060848"/>
            <a:ext cx="2952328" cy="3501752"/>
          </a:xfrm>
        </p:spPr>
        <p:txBody>
          <a:bodyPr>
            <a:normAutofit/>
          </a:bodyPr>
          <a:lstStyle/>
          <a:p>
            <a:r>
              <a:rPr lang="ru-RU" dirty="0" smtClean="0"/>
              <a:t>Какой же праздник без угощений. Был и ароматный плов, и </a:t>
            </a:r>
            <a:r>
              <a:rPr lang="ru-RU" dirty="0" err="1" smtClean="0"/>
              <a:t>самса</a:t>
            </a:r>
            <a:r>
              <a:rPr lang="ru-RU" dirty="0" smtClean="0"/>
              <a:t>, </a:t>
            </a:r>
            <a:r>
              <a:rPr lang="ru-RU" dirty="0" err="1" smtClean="0"/>
              <a:t>бурма</a:t>
            </a:r>
            <a:r>
              <a:rPr lang="ru-RU" dirty="0" smtClean="0"/>
              <a:t> и </a:t>
            </a:r>
            <a:r>
              <a:rPr lang="ru-RU" dirty="0" err="1" smtClean="0"/>
              <a:t>кобете</a:t>
            </a:r>
            <a:r>
              <a:rPr lang="ru-RU" dirty="0" smtClean="0"/>
              <a:t>, чебуреки и пахлава, манты и </a:t>
            </a:r>
            <a:r>
              <a:rPr lang="ru-RU" dirty="0" err="1" smtClean="0"/>
              <a:t>янтых</a:t>
            </a:r>
            <a:r>
              <a:rPr lang="ru-RU" dirty="0" smtClean="0"/>
              <a:t>. Родители постарались на славу!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59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04664"/>
            <a:ext cx="6400800" cy="15765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Крым – это Россия. Крым – Родина крымских татар.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8616" y="2438400"/>
            <a:ext cx="480676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75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04664"/>
            <a:ext cx="6400800" cy="157653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Знакомство с символикой крымских татар. Гимн. Флаг. 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4829" y="2438400"/>
            <a:ext cx="3794341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67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971600" y="2420889"/>
            <a:ext cx="381642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Головной убор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860032" y="2564904"/>
            <a:ext cx="3826768" cy="356125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Фес – красная, кругленькая шапочка, расшитая золотыми нитками.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054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босс\Desktop\фото къурбан\CAM00073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/>
          <a:stretch/>
        </p:blipFill>
        <p:spPr bwMode="auto">
          <a:xfrm>
            <a:off x="762000" y="1700808"/>
            <a:ext cx="4026024" cy="367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Одежда крымских татар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04048" y="1700808"/>
            <a:ext cx="3096344" cy="3861792"/>
          </a:xfrm>
        </p:spPr>
        <p:txBody>
          <a:bodyPr>
            <a:noAutofit/>
          </a:bodyPr>
          <a:lstStyle/>
          <a:p>
            <a:r>
              <a:rPr lang="ru-RU" sz="900" dirty="0"/>
              <a:t>Женская одежда состояла из широкой и длинной рубашки «</a:t>
            </a:r>
            <a:r>
              <a:rPr lang="ru-RU" sz="900" dirty="0" err="1"/>
              <a:t>кетен</a:t>
            </a:r>
            <a:r>
              <a:rPr lang="ru-RU" sz="900" dirty="0"/>
              <a:t> </a:t>
            </a:r>
            <a:r>
              <a:rPr lang="ru-RU" sz="900" dirty="0" err="1"/>
              <a:t>кольмек</a:t>
            </a:r>
            <a:r>
              <a:rPr lang="ru-RU" sz="900" dirty="0"/>
              <a:t>» из тонкой домотканой хлопчатобумажной ткани, с прямым коротким разрезом на груди и одной пуговицей на шее. Под рубашку надеваются широкие шаровары «</a:t>
            </a:r>
            <a:r>
              <a:rPr lang="ru-RU" sz="900" dirty="0" err="1"/>
              <a:t>думан</a:t>
            </a:r>
            <a:r>
              <a:rPr lang="ru-RU" sz="900" dirty="0"/>
              <a:t>» или «дон». Поверх рубашки надевают короткий до колен кафтан «</a:t>
            </a:r>
            <a:r>
              <a:rPr lang="ru-RU" sz="900" dirty="0" err="1"/>
              <a:t>зыбын</a:t>
            </a:r>
            <a:r>
              <a:rPr lang="ru-RU" sz="900" dirty="0"/>
              <a:t>» с короткими рукавами и вырезом на груди «конус».</a:t>
            </a:r>
          </a:p>
          <a:p>
            <a:r>
              <a:rPr lang="ru-RU" sz="900" dirty="0"/>
              <a:t>По праздникам талию опоясывают нарядными поясами «</a:t>
            </a:r>
            <a:r>
              <a:rPr lang="ru-RU" sz="900" dirty="0" err="1"/>
              <a:t>къолан</a:t>
            </a:r>
            <a:r>
              <a:rPr lang="ru-RU" sz="900" dirty="0"/>
              <a:t>» или «</a:t>
            </a:r>
            <a:r>
              <a:rPr lang="ru-RU" sz="1200" dirty="0" err="1"/>
              <a:t>къапакълы</a:t>
            </a:r>
            <a:r>
              <a:rPr lang="ru-RU" sz="900" dirty="0"/>
              <a:t> </a:t>
            </a:r>
            <a:r>
              <a:rPr lang="ru-RU" sz="900" dirty="0" err="1"/>
              <a:t>къушакъ</a:t>
            </a:r>
            <a:r>
              <a:rPr lang="ru-RU" sz="900" dirty="0"/>
              <a:t>». На ноги надевают шерстяные чулки «</a:t>
            </a:r>
            <a:r>
              <a:rPr lang="ru-RU" sz="900" dirty="0" err="1"/>
              <a:t>сарылы</a:t>
            </a:r>
            <a:r>
              <a:rPr lang="ru-RU" sz="900" dirty="0"/>
              <a:t> </a:t>
            </a:r>
            <a:r>
              <a:rPr lang="ru-RU" sz="900" dirty="0" err="1"/>
              <a:t>чорап</a:t>
            </a:r>
            <a:r>
              <a:rPr lang="ru-RU" sz="900" dirty="0"/>
              <a:t>», поверх которых надевают мягкие сафьяновые туфли «терлик» с загнутыми кверху остроконечными носками. Голову завязывали цветным узорчатым платком «баш </a:t>
            </a:r>
            <a:r>
              <a:rPr lang="ru-RU" sz="900" dirty="0" err="1"/>
              <a:t>явлукъ</a:t>
            </a:r>
            <a:r>
              <a:rPr lang="ru-RU" sz="900" dirty="0"/>
              <a:t>». Сверху вне дома набрасывали длинное белое прямоугольное покрывало «баш </a:t>
            </a:r>
            <a:r>
              <a:rPr lang="ru-RU" sz="900" dirty="0" err="1"/>
              <a:t>марама</a:t>
            </a:r>
            <a:r>
              <a:rPr lang="ru-RU" sz="900" dirty="0"/>
              <a:t>». Через плечо и на волосах носили «</a:t>
            </a:r>
            <a:r>
              <a:rPr lang="ru-RU" sz="900" dirty="0" err="1"/>
              <a:t>дуа</a:t>
            </a:r>
            <a:r>
              <a:rPr lang="ru-RU" sz="900" dirty="0"/>
              <a:t>» и «</a:t>
            </a:r>
            <a:r>
              <a:rPr lang="ru-RU" sz="900" dirty="0" err="1"/>
              <a:t>сач</a:t>
            </a:r>
            <a:r>
              <a:rPr lang="ru-RU" sz="900" dirty="0"/>
              <a:t> </a:t>
            </a:r>
            <a:r>
              <a:rPr lang="ru-RU" sz="900" dirty="0" err="1"/>
              <a:t>дуа</a:t>
            </a:r>
            <a:r>
              <a:rPr lang="ru-RU" sz="900" dirty="0"/>
              <a:t>»-амулеты.»</a:t>
            </a:r>
          </a:p>
          <a:p>
            <a:r>
              <a:rPr lang="ru-RU" sz="900" dirty="0"/>
              <a:t>//Очерки истории и культуры крымских татар.- 2005.</a:t>
            </a:r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90961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7"/>
            <a:ext cx="3672407" cy="370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4008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Праздничная одежда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8200" y="1988840"/>
            <a:ext cx="3596208" cy="3573760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крымскотатарскому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обычаю, шаровары «туман»,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должны были прикрывать щиколотки,  манжеты рукавов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къапакъ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»- запястья рук, а под глубокое декольте платья надевался нагрудник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кокюслик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Женщина непременно должна была быть в головном уборе: шарфы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марама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шербенти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узорчатые платки «баш-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явлукъ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покрывала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фередже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марама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дастар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шапочки «фес». Предстать перед посторонним простоволосой считалось неприличным.</a:t>
            </a:r>
          </a:p>
          <a:p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47079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4362" y="2438400"/>
            <a:ext cx="3098676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10724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Праздники крымских татар. </a:t>
            </a:r>
            <a:r>
              <a:rPr lang="ru-RU" sz="2400" dirty="0" err="1" smtClean="0"/>
              <a:t>Къурбан</a:t>
            </a:r>
            <a:r>
              <a:rPr lang="ru-RU" sz="2400" dirty="0" smtClean="0"/>
              <a:t>-Байрам.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Мама, Гафарова </a:t>
            </a:r>
            <a:r>
              <a:rPr lang="ru-RU" dirty="0" err="1" smtClean="0"/>
              <a:t>Ленура</a:t>
            </a:r>
            <a:r>
              <a:rPr lang="ru-RU" dirty="0" smtClean="0"/>
              <a:t> </a:t>
            </a:r>
            <a:r>
              <a:rPr lang="ru-RU" dirty="0" err="1" smtClean="0"/>
              <a:t>Энверовна</a:t>
            </a:r>
            <a:r>
              <a:rPr lang="ru-RU" dirty="0" smtClean="0"/>
              <a:t>, рассказала о происхождении праздника </a:t>
            </a:r>
            <a:r>
              <a:rPr lang="ru-RU" dirty="0" err="1" smtClean="0"/>
              <a:t>Къурбан</a:t>
            </a:r>
            <a:r>
              <a:rPr lang="ru-RU" dirty="0" smtClean="0"/>
              <a:t>-Байрам.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597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2276872"/>
            <a:ext cx="324036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Обычаи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По </a:t>
            </a:r>
            <a:r>
              <a:rPr lang="ru-RU" dirty="0" err="1" smtClean="0"/>
              <a:t>крымскотатарскому</a:t>
            </a:r>
            <a:r>
              <a:rPr lang="ru-RU" dirty="0" smtClean="0"/>
              <a:t> обычаю принято, поздравляя родителей, бабушек и дедушек, целовать тыльную сторону руки и прислонять ее ко лбу.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496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босс\Desktop\фото къурбан\CAM00081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6"/>
          <a:stretch/>
        </p:blipFill>
        <p:spPr bwMode="auto">
          <a:xfrm>
            <a:off x="1025236" y="1772816"/>
            <a:ext cx="376278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792088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Коран – главная книга мусульман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04048" y="2276872"/>
            <a:ext cx="3024336" cy="3285728"/>
          </a:xfrm>
        </p:spPr>
        <p:txBody>
          <a:bodyPr>
            <a:normAutofit/>
          </a:bodyPr>
          <a:lstStyle/>
          <a:p>
            <a:r>
              <a:rPr lang="ru-RU" dirty="0" smtClean="0"/>
              <a:t>К нам </a:t>
            </a:r>
            <a:r>
              <a:rPr lang="ru-RU" dirty="0"/>
              <a:t> </a:t>
            </a:r>
            <a:r>
              <a:rPr lang="ru-RU" dirty="0" smtClean="0"/>
              <a:t>в группу недавно прибыла девочка из Туниса, Бен </a:t>
            </a:r>
            <a:r>
              <a:rPr lang="ru-RU" dirty="0" err="1" smtClean="0"/>
              <a:t>Хассуно</a:t>
            </a:r>
            <a:r>
              <a:rPr lang="ru-RU" dirty="0" smtClean="0"/>
              <a:t> Амина. Она  нарисовала плакат с </a:t>
            </a:r>
            <a:r>
              <a:rPr lang="ru-RU" dirty="0" smtClean="0"/>
              <a:t>поздравлениями на арабском языке </a:t>
            </a:r>
            <a:r>
              <a:rPr lang="ru-RU" dirty="0" smtClean="0"/>
              <a:t>и прочитала суру из </a:t>
            </a:r>
            <a:r>
              <a:rPr lang="ru-RU" dirty="0" smtClean="0"/>
              <a:t>Корана.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67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263</TotalTime>
  <Words>487</Words>
  <Application>Microsoft Office PowerPoint</Application>
  <PresentationFormat>Экран (4:3)</PresentationFormat>
  <Paragraphs>29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Кутюр</vt:lpstr>
      <vt:lpstr>знакомство с культурой и традициями крымских татар</vt:lpstr>
      <vt:lpstr>Крым – это Россия. Крым – Родина крымских татар.</vt:lpstr>
      <vt:lpstr>Знакомство с символикой крымских татар. Гимн. Флаг. </vt:lpstr>
      <vt:lpstr>Головной убор</vt:lpstr>
      <vt:lpstr>Одежда крымских татар</vt:lpstr>
      <vt:lpstr>Праздничная одежда</vt:lpstr>
      <vt:lpstr>Праздники крымских татар. Къурбан-Байрам.</vt:lpstr>
      <vt:lpstr>Обычаи </vt:lpstr>
      <vt:lpstr>Коран – главная книга мусульман</vt:lpstr>
      <vt:lpstr>Игры и забавы крымских татар.</vt:lpstr>
      <vt:lpstr>блюда</vt:lpstr>
      <vt:lpstr>Язык – душа народа.</vt:lpstr>
      <vt:lpstr> Милости просим всех к столу!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культурой и обычиями крымских татар</dc:title>
  <dc:creator>Эвелина</dc:creator>
  <cp:lastModifiedBy>босс</cp:lastModifiedBy>
  <cp:revision>22</cp:revision>
  <dcterms:created xsi:type="dcterms:W3CDTF">2016-09-17T19:28:48Z</dcterms:created>
  <dcterms:modified xsi:type="dcterms:W3CDTF">2016-09-22T20:19:33Z</dcterms:modified>
</cp:coreProperties>
</file>